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6" d="100"/>
          <a:sy n="106" d="100"/>
        </p:scale>
        <p:origin x="-714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77937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04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006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834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327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3461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560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09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436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9264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3187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962553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228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52263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5418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806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913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5B47EF8-8B5C-49AC-B56C-68459D8497D8}" type="datetimeFigureOut">
              <a:rPr lang="ru-RU" smtClean="0"/>
              <a:pPr/>
              <a:t>05.05.2023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01C44C4-DE6F-494C-AD2E-9ABF04330E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12874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6" y="123824"/>
            <a:ext cx="4714874" cy="65436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24475" y="123824"/>
            <a:ext cx="67817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Педагогическая династия Рахматуллиных, Сиразетдиновых, Медведевых</a:t>
            </a:r>
            <a:endParaRPr lang="ru-RU" sz="2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Медведева Альфия Нургаиновна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 русского языка и литературы МБОУ «Гимназия №1» Чистопольского муниципального района Республики Татарстан. </a:t>
            </a: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Представитель третьего поколения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педагогической династии Рахматуллиных, Сиразетдиновых, Медведевых. </a:t>
            </a: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</a:t>
            </a: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педагогический стаж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110 лет</a:t>
            </a:r>
            <a:endParaRPr lang="ru-RU" sz="2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1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1450" y="0"/>
            <a:ext cx="8210550" cy="6546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Основатель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педагогической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династии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Рахматуллин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Мирзасалих Мухамметханович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(1902-1970), Заслуженный учитель ТАССР, кавалер ордена Трудового Красного Знамени, учитель с 45-летним стажем, из них 34 года бессменный директор Адельшинской (начальной, затем восьмилетней) школы Чистопольского района Татарской АССР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1941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год… Началась Великая Отечественная война. Мирза Мухамметханович, несмотря на бронь, просился на фронт, и в январе 1942 года был мобилизован. Попал в печально известный лагерь Суслонгер. Затем сражался на Смоленском фронте минометчиком. В одном из боев их расчет был уничтожен, тяжело раненный в грудь и левое плечо Мирза Мухамметханович был спасен и отправлен на Кавказ в военный госпиталь.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295" y="1457325"/>
            <a:ext cx="3565655" cy="399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184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393" y="2514600"/>
            <a:ext cx="3784564" cy="3873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50" y="69257"/>
            <a:ext cx="11582400" cy="2334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Вернулся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фронта в 1944 году и сразу же приступил к своей любимой работе. Сначала был учителем истории, затем директором Адельшинской школы. Под его руководством была построена новая школа, в которой он проработал до выхода на пенсию. В памяти учеников и их родителей Мирзасалих Мухамметханович навсегда остался великодушным, благородным человеком, преданным своей профессии.</a:t>
            </a:r>
            <a:endParaRPr lang="ru-RU" sz="24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5460" y="2365226"/>
            <a:ext cx="5718840" cy="417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8752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4725" y="373213"/>
            <a:ext cx="8524875" cy="3602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Представить следующего поколения династии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Сиразетдинова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Сирина Мирзасалиховна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(1932-2014), учитель с 40-летним стажем, награждена почётным званием «Старший учитель» Российской Федерации в 1978 году.  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Сирина Мирзасалиховна продолжила традицию семьи: пример отца, уважаемого в селе человека, вдохновил её, поэтому с детства мечтала стать учителем. После окончания средней школы поступила в Казанский педагогический институт на естественно-географический факультет. После окончания института в 1951 году вернулась в свой родной район. Начала свою педагогическую деятельность в селе Кутлушкино Чистопольского района Татарской АССР учителем химии и биологии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592" y="146175"/>
            <a:ext cx="3019383" cy="3829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5917" y="4111686"/>
            <a:ext cx="2371683" cy="246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4375" y="4111686"/>
            <a:ext cx="2647950" cy="246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3449" y="4184772"/>
            <a:ext cx="2600325" cy="2393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7200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5" y="175975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1961 году вместе с семьёй Сирина Мирзасалиховна переезжает в г. Чистополь и продолжает профессиональную деятельность в качестве учителя биологии и химии в средней школе №2. Несколько поколений учеников запомнили педагога как человека высокой внутренней культуры, обладающего безупречными знаниями, умеющего заинтересовать своим предметом, дать мудрый совет, помочь в сложной жизненной ситуации. Своим ученикам она запомнилась как справедливый, принципиальный, любящий свою профессию педагог. 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8349" y="271225"/>
            <a:ext cx="4546901" cy="329642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500" y="3810000"/>
            <a:ext cx="117824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Сирина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Мирзасалиховна была человеком с активной жизненной позицией, не ограничивалась только профессиональной деятельностью, занималась общественной работой. Умение работать в коллективе, находить подход к людям, урегулировать различные вопросы позволило ей в 1978 году быть избранной народным депутатом Чистопольского городского Совета народных депутатов. Сирина Мирзасалиховна успешно справлялась с депутатскими обязанностями и заслужила уважение избирателей. 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Сиразетдинова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Сирина Мирзасалиховна была не только прекрасным педагогом, общественным деятелем, но и замечательной матерью и женой. Вместе с мужем Нургаином Закировичем она воспитала сына и дочь, сформировала в них нравственные и духовные качества, дала высшее образование, своим примером показала жизненные ориентиры.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3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" y="245745"/>
            <a:ext cx="71532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Представитель третьего </a:t>
            </a: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поколения </a:t>
            </a:r>
            <a:r>
              <a:rPr lang="ru-RU" sz="2000" b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династии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Медведева Альфия Нургаиновна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 русского языка и литературы МБОУ «Гимназия №1» Чистопольского муниципального района Республики Татарстан. Награждена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Знаком отличия Министерства просвещения Российской Федерации «Отличник просвещения», Почетной грамотой Министерства образования и науки Российской Федерации, Нагрудным знаком Министерства образования и науки Республики Татарстан «За заслуги в образовании».</a:t>
            </a:r>
            <a:endParaRPr lang="ru-RU" sz="2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Я педагог в третьем поколении. Мой дед по материнской линии был сельским учителем, директором школы. Воевал. Построил школу. Преподавал историю. Любил людей и свою профессию. Моя мама преподавала химию и биологию, всю жизнь отдала детям, любимой профессии. Когда после окончания Казанского Государственного университета имени В.И. Ульянова-Ленина в 1988 году оказалась у порога школы в родном городе, я поняла, что судьба моя была предопределена давно. Вот уже 35 лет преподаю русский язык и литературу детям и счастлива, что не ошиблась в выборе профессии.    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4350" y="1590675"/>
            <a:ext cx="3495675" cy="3924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4713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250" y="2363897"/>
            <a:ext cx="116871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Мое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педагогическое кредо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базируется на традициях моей семьи и на основных личностных ценностях меня как человека: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В любой ситуации умей поставить себя на место ученика. 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Будь великодушен 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тому, кто оступился.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Не бойся признать свои ошибки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Признание ошибок - признак силы, а не слабости.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Родители учащихся – мои союзники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всегда можно найти точку соприкосновения даже с самыми необразованными в педагогическом отношении родителями.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Регулярно 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пополняй и совершенствуй свои знания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старайся соответствовать времени, в котором живешь, месту, которое занимаешь.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Спеши делать добро! </a:t>
            </a:r>
            <a:endPara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Я горжусь своей династией, своей семьёй. Каждое поколение педагогов нашей семьи берет всё лучшее у своих старших предшественников. Наше педагогическое мастерство преумножается с каждым поколением. Учительская династия - символ благородства и мужества, таланта и образованности людей, избравших своей профессией обучение и воспитание подрастающего поколения. Я надеюсь, что династия педагогов Рахматуллиных, Сиразетдиновых, Медведевых не прекратит своё существование.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2878" y="95248"/>
            <a:ext cx="3271918" cy="2268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372" y="95248"/>
            <a:ext cx="2767353" cy="2268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4240" y="95248"/>
            <a:ext cx="2924175" cy="2268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02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</TotalTime>
  <Words>373</Words>
  <Application>Microsoft Office PowerPoint</Application>
  <PresentationFormat>Произвольный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Сектор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Нургаиновна М</dc:creator>
  <cp:lastModifiedBy>!</cp:lastModifiedBy>
  <cp:revision>8</cp:revision>
  <dcterms:created xsi:type="dcterms:W3CDTF">2023-05-01T18:10:39Z</dcterms:created>
  <dcterms:modified xsi:type="dcterms:W3CDTF">2023-05-05T10:42:35Z</dcterms:modified>
</cp:coreProperties>
</file>